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6"/>
  </p:notesMasterIdLst>
  <p:handoutMasterIdLst>
    <p:handoutMasterId r:id="rId7"/>
  </p:handoutMasterIdLst>
  <p:sldIdLst>
    <p:sldId id="261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EB2"/>
    <a:srgbClr val="2E5B91"/>
    <a:srgbClr val="9966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3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Project title / Organisation name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Adressed Challenge/PPP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BE KETs 29/11/2013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6C796FB-7E3D-4E48-9110-D6E70D7197E8}" type="slidenum">
              <a:rPr lang="fr-BE" altLang="fr-FR"/>
              <a:pPr/>
              <a:t>‹Nr.›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30778652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Project title / Organisation name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Adressed Challenge/PPP</a:t>
            </a:r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BE"/>
              <a:t>BE KETs 29/11/2013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605B890-9D65-4C70-BC24-31A6219496B8}" type="slidenum">
              <a:rPr lang="fr-BE" altLang="fr-FR"/>
              <a:pPr/>
              <a:t>‹Nr.›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32071721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938541C-4A83-1375-C134-DBC59AC63EE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6250" y="3953397"/>
            <a:ext cx="3232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AU" altLang="de-DE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Addressed topic(s):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FA0E7BA-672F-CC53-EEBD-DFF9F80858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6250" y="1773761"/>
            <a:ext cx="3232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de-DE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Field(s) of expertise:</a:t>
            </a:r>
          </a:p>
        </p:txBody>
      </p:sp>
      <p:sp>
        <p:nvSpPr>
          <p:cNvPr id="6" name="Textplatzhalter 13">
            <a:extLst>
              <a:ext uri="{FF2B5EF4-FFF2-40B4-BE49-F238E27FC236}">
                <a16:creationId xmlns:a16="http://schemas.microsoft.com/office/drawing/2014/main" id="{EFAED379-E7A0-75C3-53BB-F1EEC8F28D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84820" y="3953510"/>
            <a:ext cx="5009220" cy="1995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de-DE" dirty="0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01810F1B-3027-C5BD-ECE7-3EF6563929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84820" y="1772818"/>
            <a:ext cx="5009220" cy="19232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8617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.1_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idx="1"/>
          </p:nvPr>
        </p:nvSpPr>
        <p:spPr bwMode="auto">
          <a:xfrm>
            <a:off x="467544" y="1631441"/>
            <a:ext cx="8262118" cy="43778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3983" indent="-233983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778A5"/>
              </a:buClr>
              <a:buFont typeface="Arial"/>
              <a:buChar char="•"/>
              <a:defRPr sz="1800">
                <a:latin typeface="BundesSans Office"/>
              </a:defRPr>
            </a:lvl1pPr>
            <a:lvl2pPr marL="449967" indent="-212384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778A5"/>
              </a:buClr>
              <a:buFont typeface="Symbol"/>
              <a:buChar char="-"/>
              <a:defRPr sz="1800">
                <a:latin typeface="BundesSans Office"/>
              </a:defRPr>
            </a:lvl2pPr>
            <a:lvl3pPr marL="676750" indent="-233983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778A5"/>
              </a:buClr>
              <a:buFont typeface="Arial"/>
              <a:buChar char="•"/>
              <a:defRPr sz="1800">
                <a:latin typeface="BundesSans Office"/>
              </a:defRPr>
            </a:lvl3pPr>
            <a:lvl4pPr marL="982590" indent="-263504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778A5"/>
              </a:buClr>
              <a:buFont typeface="Symbol"/>
              <a:buChar char="-"/>
              <a:defRPr sz="1800">
                <a:latin typeface="BundesSans Office"/>
              </a:defRPr>
            </a:lvl4pPr>
            <a:lvl5pPr marL="1384195" indent="-342874" defTabSz="33969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778A5"/>
              </a:buClr>
              <a:buFont typeface="Wingdings"/>
              <a:buChar char="Ø"/>
              <a:defRPr sz="1800">
                <a:latin typeface="BundesSans Office"/>
              </a:defRPr>
            </a:lvl5pPr>
          </a:lstStyle>
          <a:p>
            <a:pPr lvl="0">
              <a:defRPr/>
            </a:pPr>
            <a:r>
              <a:rPr lang="de-DE" dirty="0"/>
              <a:t>Textmasterformat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 bwMode="auto">
          <a:xfrm>
            <a:off x="2052913" y="260648"/>
            <a:ext cx="5091380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2800" b="0" i="0">
                <a:solidFill>
                  <a:schemeClr val="tx1"/>
                </a:solidFill>
                <a:latin typeface="BundesSerif Office"/>
                <a:cs typeface="Arial"/>
              </a:defRPr>
            </a:lvl1pPr>
          </a:lstStyle>
          <a:p>
            <a:pPr>
              <a:defRPr/>
            </a:pPr>
            <a:r>
              <a:rPr lang="de-DE" dirty="0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0277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hteck 11">
            <a:extLst>
              <a:ext uri="{FF2B5EF4-FFF2-40B4-BE49-F238E27FC236}">
                <a16:creationId xmlns:a16="http://schemas.microsoft.com/office/drawing/2014/main" id="{36EB949D-155C-418D-9231-D970956E7A8B}"/>
              </a:ext>
            </a:extLst>
          </p:cNvPr>
          <p:cNvSpPr/>
          <p:nvPr userDrawn="1"/>
        </p:nvSpPr>
        <p:spPr bwMode="auto">
          <a:xfrm>
            <a:off x="6387082" y="6476557"/>
            <a:ext cx="2342580" cy="381443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fld id="{50C77D1C-F0FB-DF48-A0F1-90ACD1E3FEBC}" type="slidenum">
              <a:rPr lang="de-DE" sz="1200" b="1" i="0">
                <a:solidFill>
                  <a:schemeClr val="tx1"/>
                </a:solidFill>
                <a:latin typeface="+mn-lt"/>
                <a:cs typeface="BundesSans Office Bold"/>
              </a:rPr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t>‹Nr.›</a:t>
            </a:fld>
            <a:endParaRPr lang="de-DE" sz="1200" b="1" i="0" dirty="0">
              <a:solidFill>
                <a:schemeClr val="tx1"/>
              </a:solidFill>
              <a:latin typeface="+mn-lt"/>
              <a:cs typeface="BundesSans Office Bold"/>
            </a:endParaRPr>
          </a:p>
        </p:txBody>
      </p:sp>
      <p:sp>
        <p:nvSpPr>
          <p:cNvPr id="7" name="Textfeld 10">
            <a:extLst>
              <a:ext uri="{FF2B5EF4-FFF2-40B4-BE49-F238E27FC236}">
                <a16:creationId xmlns:a16="http://schemas.microsoft.com/office/drawing/2014/main" id="{1BDAE944-BF35-4B9B-9C5C-DC89197A16AE}"/>
              </a:ext>
            </a:extLst>
          </p:cNvPr>
          <p:cNvSpPr>
            <a:spLocks noAdjustHandles="1"/>
          </p:cNvSpPr>
          <p:nvPr userDrawn="1"/>
        </p:nvSpPr>
        <p:spPr bwMode="auto">
          <a:xfrm>
            <a:off x="144000" y="6462720"/>
            <a:ext cx="3851936" cy="3814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4571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 b="1" noProof="0" dirty="0">
                <a:solidFill>
                  <a:schemeClr val="tx1"/>
                </a:solidFill>
                <a:latin typeface="+mn-lt"/>
                <a:cs typeface="BundesSans Office Bold"/>
              </a:rPr>
              <a:t>Match-Making – 10.02.2026</a:t>
            </a:r>
          </a:p>
        </p:txBody>
      </p:sp>
      <p:sp>
        <p:nvSpPr>
          <p:cNvPr id="4" name="Espace réservé du titre 1">
            <a:extLst>
              <a:ext uri="{FF2B5EF4-FFF2-40B4-BE49-F238E27FC236}">
                <a16:creationId xmlns:a16="http://schemas.microsoft.com/office/drawing/2014/main" id="{A57BDA60-ACE6-A984-4963-864D30BE7E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7544" y="57844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noProof="0" dirty="0"/>
              <a:t>Title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3096C1BE-A288-1187-CEA4-CE8691E08D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7544" y="172423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de-DE" dirty="0"/>
              <a:t>Textmasterformat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  <a:p>
            <a:pPr lvl="4">
              <a:defRPr/>
            </a:pPr>
            <a:r>
              <a:rPr lang="de-DE" dirty="0"/>
              <a:t>Fünfte Ebene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C9FA444-82F6-F53F-6ECD-108167BE73F6}"/>
              </a:ext>
            </a:extLst>
          </p:cNvPr>
          <p:cNvSpPr txBox="1"/>
          <p:nvPr userDrawn="1"/>
        </p:nvSpPr>
        <p:spPr bwMode="auto">
          <a:xfrm>
            <a:off x="-229933" y="272720"/>
            <a:ext cx="2736304" cy="369332"/>
          </a:xfrm>
          <a:prstGeom prst="rect">
            <a:avLst/>
          </a:prstGeom>
          <a:gradFill flip="none" rotWithShape="1">
            <a:gsLst>
              <a:gs pos="15000">
                <a:srgbClr val="220EB2"/>
              </a:gs>
              <a:gs pos="54000">
                <a:srgbClr val="00B0F0"/>
              </a:gs>
              <a:gs pos="93000">
                <a:srgbClr val="220EB2"/>
              </a:gs>
            </a:gsLst>
            <a:lin ang="27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chemeClr val="bg1"/>
                </a:solidFill>
                <a:latin typeface="BundesSans Bold" panose="020B0002030500000203" pitchFamily="34" charset="0"/>
              </a:rPr>
              <a:t>Battery DEU-TWN</a:t>
            </a:r>
          </a:p>
        </p:txBody>
      </p:sp>
    </p:spTree>
    <p:extLst>
      <p:ext uri="{BB962C8B-B14F-4D97-AF65-F5344CB8AC3E}">
        <p14:creationId xmlns:p14="http://schemas.microsoft.com/office/powerpoint/2010/main" val="1844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4" r:id="rId2"/>
  </p:sldLayoutIdLst>
  <p:hf sldNum="0" hdr="0" dt="0"/>
  <p:txStyles>
    <p:titleStyle>
      <a:lvl1pPr algn="ctr" defTabSz="457178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7" algn="l" defTabSz="457178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457178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Please insert text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(Solid state lithium batteries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High energy metal batteries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High power lithium batteries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Material recycling for waste batteries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Alternative battery types)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>
              <a:latin typeface="Arial" charset="0"/>
              <a:cs typeface="Arial" charset="0"/>
            </a:endParaRPr>
          </a:p>
          <a:p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7172" name="Textplatzhalt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charset="0"/>
                <a:cs typeface="Arial" charset="0"/>
              </a:rPr>
              <a:t>Please insert text here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DE0B9DA3-C69F-78C6-4AE2-B8BE1588A412}"/>
              </a:ext>
            </a:extLst>
          </p:cNvPr>
          <p:cNvSpPr txBox="1">
            <a:spLocks/>
          </p:cNvSpPr>
          <p:nvPr/>
        </p:nvSpPr>
        <p:spPr>
          <a:xfrm>
            <a:off x="2026310" y="141346"/>
            <a:ext cx="5091380" cy="430887"/>
          </a:xfrm>
          <a:prstGeom prst="rect">
            <a:avLst/>
          </a:prstGeom>
        </p:spPr>
        <p:txBody>
          <a:bodyPr/>
          <a:lstStyle>
            <a:lvl1pPr algn="ctr" defTabSz="457178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fontAlgn="auto" hangingPunct="1">
              <a:spcAft>
                <a:spcPts val="0"/>
              </a:spcAft>
            </a:pPr>
            <a:r>
              <a:rPr lang="en-GB" altLang="fr-FR" sz="2800" kern="0" dirty="0"/>
              <a:t>Organization Name</a:t>
            </a:r>
          </a:p>
        </p:txBody>
      </p:sp>
    </p:spTree>
    <p:extLst>
      <p:ext uri="{BB962C8B-B14F-4D97-AF65-F5344CB8AC3E}">
        <p14:creationId xmlns:p14="http://schemas.microsoft.com/office/powerpoint/2010/main" val="2186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31441"/>
            <a:ext cx="8262118" cy="4821895"/>
          </a:xfrm>
        </p:spPr>
        <p:txBody>
          <a:bodyPr/>
          <a:lstStyle/>
          <a:p>
            <a:r>
              <a:rPr lang="en-US" altLang="fr-FR" dirty="0"/>
              <a:t>Institutional information on your organization</a:t>
            </a:r>
          </a:p>
          <a:p>
            <a:r>
              <a:rPr lang="en-US" altLang="fr-FR" dirty="0"/>
              <a:t>Your skills and expertise</a:t>
            </a:r>
          </a:p>
          <a:p>
            <a:r>
              <a:rPr lang="en-US" altLang="fr-FR" dirty="0"/>
              <a:t>Past experience in Battery DEU-TWN projects (if any)</a:t>
            </a:r>
          </a:p>
          <a:p>
            <a:endParaRPr lang="en-US" altLang="fr-FR" dirty="0"/>
          </a:p>
          <a:p>
            <a:r>
              <a:rPr lang="fr-BE" dirty="0"/>
              <a:t>You can use </a:t>
            </a:r>
            <a:r>
              <a:rPr lang="fr-BE" dirty="0" err="1"/>
              <a:t>text</a:t>
            </a:r>
            <a:r>
              <a:rPr lang="fr-BE" dirty="0"/>
              <a:t>, </a:t>
            </a:r>
            <a:r>
              <a:rPr lang="fr-BE" dirty="0" err="1"/>
              <a:t>diagrams</a:t>
            </a:r>
            <a:r>
              <a:rPr lang="fr-BE" dirty="0"/>
              <a:t>, photos, etc. to </a:t>
            </a:r>
            <a:r>
              <a:rPr lang="fr-BE" dirty="0" err="1"/>
              <a:t>present</a:t>
            </a:r>
            <a:r>
              <a:rPr lang="fr-BE" dirty="0"/>
              <a:t> </a:t>
            </a:r>
            <a:r>
              <a:rPr lang="fr-BE" dirty="0" err="1"/>
              <a:t>your</a:t>
            </a:r>
            <a:r>
              <a:rPr lang="fr-BE" dirty="0"/>
              <a:t> </a:t>
            </a:r>
            <a:r>
              <a:rPr lang="fr-BE" dirty="0" err="1"/>
              <a:t>organization</a:t>
            </a:r>
            <a:endParaRPr lang="fr-BE" dirty="0"/>
          </a:p>
          <a:p>
            <a:endParaRPr lang="fr-BE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Approved space: </a:t>
            </a:r>
            <a:r>
              <a:rPr lang="en-US" sz="18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slide </a:t>
            </a:r>
          </a:p>
          <a:p>
            <a:pPr marL="0" indent="0" algn="ctr">
              <a:buNone/>
            </a:pPr>
            <a:r>
              <a:rPr lang="en-US" altLang="fr-FR" u="sng" dirty="0">
                <a:solidFill>
                  <a:srgbClr val="FF0000"/>
                </a:solidFill>
              </a:rPr>
              <a:t>Time</a:t>
            </a:r>
            <a:r>
              <a:rPr lang="en-US" altLang="fr-FR" dirty="0">
                <a:solidFill>
                  <a:srgbClr val="FF0000"/>
                </a:solidFill>
              </a:rPr>
              <a:t> for presentation: 5 minutes </a:t>
            </a:r>
          </a:p>
          <a:p>
            <a:pPr marL="0" indent="0" algn="ctr">
              <a:buNone/>
            </a:pPr>
            <a:r>
              <a:rPr lang="en-US" altLang="fr-FR" dirty="0">
                <a:solidFill>
                  <a:srgbClr val="FF0000"/>
                </a:solidFill>
              </a:rPr>
              <a:t>Please share your presentation on your own during the meeting.</a:t>
            </a:r>
          </a:p>
          <a:p>
            <a:pPr marL="0" indent="0" algn="ctr">
              <a:buNone/>
            </a:pPr>
            <a:r>
              <a:rPr lang="en-US" altLang="fr-FR" u="sng" dirty="0">
                <a:solidFill>
                  <a:srgbClr val="FF0000"/>
                </a:solidFill>
              </a:rPr>
              <a:t>Maximum size</a:t>
            </a:r>
            <a:r>
              <a:rPr lang="en-US" altLang="fr-FR" dirty="0">
                <a:solidFill>
                  <a:srgbClr val="FF0000"/>
                </a:solidFill>
              </a:rPr>
              <a:t> of the file: 2 MB!</a:t>
            </a:r>
          </a:p>
          <a:p>
            <a:pPr marL="0" indent="0" algn="ctr">
              <a:buNone/>
            </a:pPr>
            <a:r>
              <a:rPr lang="en-US" altLang="fr-FR" u="sng" dirty="0">
                <a:solidFill>
                  <a:srgbClr val="FF0000"/>
                </a:solidFill>
              </a:rPr>
              <a:t>Deadline</a:t>
            </a:r>
            <a:r>
              <a:rPr lang="en-US" altLang="fr-FR" dirty="0">
                <a:solidFill>
                  <a:srgbClr val="FF0000"/>
                </a:solidFill>
              </a:rPr>
              <a:t> to send your presentation: Friday 06/02/2026</a:t>
            </a:r>
          </a:p>
          <a:p>
            <a:pPr marL="0" indent="0" algn="ctr">
              <a:buNone/>
            </a:pPr>
            <a:r>
              <a:rPr lang="en-US" altLang="fr-FR" u="sng" dirty="0">
                <a:solidFill>
                  <a:srgbClr val="FF0000"/>
                </a:solidFill>
              </a:rPr>
              <a:t>Contact</a:t>
            </a:r>
            <a:r>
              <a:rPr lang="en-US" altLang="fr-FR" dirty="0">
                <a:solidFill>
                  <a:srgbClr val="FF0000"/>
                </a:solidFill>
              </a:rPr>
              <a:t>: Jenna Moorkamp: </a:t>
            </a:r>
            <a:r>
              <a:rPr lang="en-US" altLang="fr-FR" dirty="0"/>
              <a:t>j.moorkamp@ptj.de </a:t>
            </a:r>
          </a:p>
        </p:txBody>
      </p:sp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2026310" y="189220"/>
            <a:ext cx="5091380" cy="430887"/>
          </a:xfrm>
        </p:spPr>
        <p:txBody>
          <a:bodyPr/>
          <a:lstStyle/>
          <a:p>
            <a:r>
              <a:rPr lang="en-GB" altLang="fr-FR" dirty="0"/>
              <a:t>Organization Name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Description of your project idea (and why you expect it to be successful)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and/or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Description of what you can offer to other proposals or request from partners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Approved space: 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slide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028199" y="186506"/>
            <a:ext cx="5091380" cy="430887"/>
          </a:xfrm>
        </p:spPr>
        <p:txBody>
          <a:bodyPr/>
          <a:lstStyle/>
          <a:p>
            <a:pPr eaLnBrk="1" hangingPunct="1"/>
            <a:r>
              <a:rPr lang="fr-BE" altLang="fr-FR" dirty="0">
                <a:latin typeface="Calibri" panose="020F0502020204030204" pitchFamily="34" charset="0"/>
                <a:cs typeface="Calibri" panose="020F0502020204030204" pitchFamily="34" charset="0"/>
              </a:rPr>
              <a:t>Our Project </a:t>
            </a:r>
            <a:r>
              <a:rPr lang="fr-BE" alt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Idea</a:t>
            </a:r>
            <a:r>
              <a:rPr lang="fr-BE" altLang="fr-FR" dirty="0">
                <a:latin typeface="Calibri" panose="020F0502020204030204" pitchFamily="34" charset="0"/>
                <a:cs typeface="Calibri" panose="020F0502020204030204" pitchFamily="34" charset="0"/>
              </a:rPr>
              <a:t> / Expertise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520835"/>
              </p:ext>
            </p:extLst>
          </p:nvPr>
        </p:nvGraphicFramePr>
        <p:xfrm>
          <a:off x="468313" y="1631950"/>
          <a:ext cx="8261349" cy="18542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4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6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Z" noProof="0" dirty="0"/>
                        <a:t>Contact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noProof="0" dirty="0"/>
                        <a:t>Organisation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noProof="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noProof="0" dirty="0"/>
                        <a:t>E-mail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17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noProof="0" dirty="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68285"/>
                  </a:ext>
                </a:extLst>
              </a:tr>
            </a:tbl>
          </a:graphicData>
        </a:graphic>
      </p:graphicFrame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2028199" y="186506"/>
            <a:ext cx="5091380" cy="430887"/>
          </a:xfrm>
        </p:spPr>
        <p:txBody>
          <a:bodyPr/>
          <a:lstStyle/>
          <a:p>
            <a:pPr eaLnBrk="1" hangingPunct="1"/>
            <a:r>
              <a:rPr lang="fr-BE" altLang="fr-FR" dirty="0">
                <a:latin typeface="Calibri" panose="020F0502020204030204" pitchFamily="34" charset="0"/>
                <a:cs typeface="Calibri" panose="020F0502020204030204" pitchFamily="34" charset="0"/>
              </a:rPr>
              <a:t>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Überschrift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nutzerdefiniert 1">
      <a:majorFont>
        <a:latin typeface="BundesSerif Office"/>
        <a:ea typeface="Arial"/>
        <a:cs typeface="Arial"/>
      </a:majorFont>
      <a:minorFont>
        <a:latin typeface="BundesSans Office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4F81BD"/>
        </a:solidFill>
        <a:ln>
          <a:solidFill>
            <a:srgbClr val="385D8A"/>
          </a:solidFill>
        </a:ln>
      </a:spPr>
      <a:bodyPr/>
      <a:lstStyle/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Bildschirmpräsentation (4:3)</PresentationFormat>
  <Paragraphs>35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2" baseType="lpstr">
      <vt:lpstr>Arial</vt:lpstr>
      <vt:lpstr>BundesSans Bold</vt:lpstr>
      <vt:lpstr>BundesSans Office</vt:lpstr>
      <vt:lpstr>BundesSerif Office</vt:lpstr>
      <vt:lpstr>Calibri</vt:lpstr>
      <vt:lpstr>Symbol</vt:lpstr>
      <vt:lpstr>Wingdings</vt:lpstr>
      <vt:lpstr>3_Überschriften</vt:lpstr>
      <vt:lpstr>PowerPoint-Präsentation</vt:lpstr>
      <vt:lpstr>Organization Name</vt:lpstr>
      <vt:lpstr>Our Project Idea / Expertise</vt:lpstr>
      <vt:lpstr>Contact Details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 / organisation name</dc:title>
  <dc:creator>Katharina Robohm</dc:creator>
  <cp:lastModifiedBy>Moorkamp, Jenna</cp:lastModifiedBy>
  <cp:revision>59</cp:revision>
  <dcterms:created xsi:type="dcterms:W3CDTF">2013-07-29T09:34:30Z</dcterms:created>
  <dcterms:modified xsi:type="dcterms:W3CDTF">2026-01-12T11:39:03Z</dcterms:modified>
</cp:coreProperties>
</file>